
<file path=[Content_Types].xml><?xml version="1.0" encoding="utf-8"?>
<Types xmlns="http://schemas.openxmlformats.org/package/2006/content-types">
  <Default Extension="png" ContentType="image/png"/>
  <Default Extension="bin" ContentType="application/vnd.ms-office.vbaPro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4"/>
  </p:notesMasterIdLst>
  <p:sldIdLst>
    <p:sldId id="283" r:id="rId2"/>
    <p:sldId id="284" r:id="rId3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415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7" autoAdjust="0"/>
  </p:normalViewPr>
  <p:slideViewPr>
    <p:cSldViewPr>
      <p:cViewPr varScale="1">
        <p:scale>
          <a:sx n="103" d="100"/>
          <a:sy n="103" d="100"/>
        </p:scale>
        <p:origin x="12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06/relationships/vbaProject" Target="vbaProject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481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44" tIns="46073" rIns="92144" bIns="46073" numCol="1" anchor="t" anchorCtr="0" compatLnSpc="1">
            <a:prstTxWarp prst="textNoShape">
              <a:avLst/>
            </a:prstTxWarp>
          </a:bodyPr>
          <a:lstStyle>
            <a:lvl1pPr defTabSz="920662" eaLnBrk="0" hangingPunct="0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7" y="1"/>
            <a:ext cx="294481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44" tIns="46073" rIns="92144" bIns="46073" numCol="1" anchor="t" anchorCtr="0" compatLnSpc="1">
            <a:prstTxWarp prst="textNoShape">
              <a:avLst/>
            </a:prstTxWarp>
          </a:bodyPr>
          <a:lstStyle>
            <a:lvl1pPr algn="r" defTabSz="920662" eaLnBrk="0" hangingPunct="0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4122"/>
            <a:ext cx="5438775" cy="446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44" tIns="46073" rIns="92144" bIns="460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243"/>
            <a:ext cx="294481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44" tIns="46073" rIns="92144" bIns="46073" numCol="1" anchor="b" anchorCtr="0" compatLnSpc="1">
            <a:prstTxWarp prst="textNoShape">
              <a:avLst/>
            </a:prstTxWarp>
          </a:bodyPr>
          <a:lstStyle>
            <a:lvl1pPr defTabSz="920662" eaLnBrk="0" hangingPunct="0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7" y="9428243"/>
            <a:ext cx="294481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44" tIns="46073" rIns="92144" bIns="46073" numCol="1" anchor="b" anchorCtr="0" compatLnSpc="1">
            <a:prstTxWarp prst="textNoShape">
              <a:avLst/>
            </a:prstTxWarp>
          </a:bodyPr>
          <a:lstStyle>
            <a:lvl1pPr algn="r" defTabSz="920662" eaLnBrk="0" hangingPunct="0">
              <a:defRPr sz="1200"/>
            </a:lvl1pPr>
          </a:lstStyle>
          <a:p>
            <a:pPr>
              <a:defRPr/>
            </a:pPr>
            <a:fld id="{94695BCD-2F04-424A-B538-4338DD5D42D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63469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8" descr="LGLN_Logo_B">
            <a:hlinkClick r:id="" action="ppaction://macro?name=Präsentationsart"/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2988" y="960438"/>
            <a:ext cx="2914650" cy="138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76"/>
          <p:cNvGrpSpPr>
            <a:grpSpLocks/>
          </p:cNvGrpSpPr>
          <p:nvPr/>
        </p:nvGrpSpPr>
        <p:grpSpPr bwMode="auto">
          <a:xfrm>
            <a:off x="358775" y="1835150"/>
            <a:ext cx="8421688" cy="4425950"/>
            <a:chOff x="226" y="1156"/>
            <a:chExt cx="5305" cy="2788"/>
          </a:xfrm>
        </p:grpSpPr>
        <p:grpSp>
          <p:nvGrpSpPr>
            <p:cNvPr id="6" name="Group 72"/>
            <p:cNvGrpSpPr>
              <a:grpSpLocks/>
            </p:cNvGrpSpPr>
            <p:nvPr userDrawn="1"/>
          </p:nvGrpSpPr>
          <p:grpSpPr bwMode="auto">
            <a:xfrm>
              <a:off x="226" y="1156"/>
              <a:ext cx="5305" cy="0"/>
              <a:chOff x="226" y="1156"/>
              <a:chExt cx="5305" cy="0"/>
            </a:xfrm>
          </p:grpSpPr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226" y="1156"/>
                <a:ext cx="340" cy="0"/>
              </a:xfrm>
              <a:prstGeom prst="line">
                <a:avLst/>
              </a:prstGeom>
              <a:noFill/>
              <a:ln w="12700">
                <a:solidFill>
                  <a:srgbClr val="C4153A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de-DE"/>
              </a:p>
            </p:txBody>
          </p:sp>
          <p:sp>
            <p:nvSpPr>
              <p:cNvPr id="17" name="Line 33"/>
              <p:cNvSpPr>
                <a:spLocks noChangeShapeType="1"/>
              </p:cNvSpPr>
              <p:nvPr userDrawn="1"/>
            </p:nvSpPr>
            <p:spPr bwMode="auto">
              <a:xfrm>
                <a:off x="2584" y="1156"/>
                <a:ext cx="2947" cy="0"/>
              </a:xfrm>
              <a:prstGeom prst="line">
                <a:avLst/>
              </a:prstGeom>
              <a:noFill/>
              <a:ln w="12700">
                <a:solidFill>
                  <a:srgbClr val="C4153A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de-DE"/>
              </a:p>
            </p:txBody>
          </p:sp>
        </p:grpSp>
        <p:grpSp>
          <p:nvGrpSpPr>
            <p:cNvPr id="7" name="Group 74"/>
            <p:cNvGrpSpPr>
              <a:grpSpLocks/>
            </p:cNvGrpSpPr>
            <p:nvPr userDrawn="1"/>
          </p:nvGrpSpPr>
          <p:grpSpPr bwMode="auto">
            <a:xfrm>
              <a:off x="226" y="3933"/>
              <a:ext cx="5305" cy="0"/>
              <a:chOff x="226" y="3933"/>
              <a:chExt cx="5305" cy="0"/>
            </a:xfrm>
          </p:grpSpPr>
          <p:sp>
            <p:nvSpPr>
              <p:cNvPr id="14" name="Line 15"/>
              <p:cNvSpPr>
                <a:spLocks noChangeShapeType="1"/>
              </p:cNvSpPr>
              <p:nvPr userDrawn="1"/>
            </p:nvSpPr>
            <p:spPr bwMode="auto">
              <a:xfrm>
                <a:off x="226" y="3933"/>
                <a:ext cx="340" cy="0"/>
              </a:xfrm>
              <a:prstGeom prst="line">
                <a:avLst/>
              </a:prstGeom>
              <a:noFill/>
              <a:ln w="12700">
                <a:solidFill>
                  <a:srgbClr val="C4153A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de-DE"/>
              </a:p>
            </p:txBody>
          </p:sp>
          <p:sp>
            <p:nvSpPr>
              <p:cNvPr id="15" name="Line 35"/>
              <p:cNvSpPr>
                <a:spLocks noChangeShapeType="1"/>
              </p:cNvSpPr>
              <p:nvPr userDrawn="1"/>
            </p:nvSpPr>
            <p:spPr bwMode="auto">
              <a:xfrm>
                <a:off x="2348" y="3933"/>
                <a:ext cx="3183" cy="0"/>
              </a:xfrm>
              <a:prstGeom prst="line">
                <a:avLst/>
              </a:prstGeom>
              <a:noFill/>
              <a:ln w="12700">
                <a:solidFill>
                  <a:srgbClr val="C4153A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de-DE"/>
              </a:p>
            </p:txBody>
          </p:sp>
        </p:grpSp>
        <p:grpSp>
          <p:nvGrpSpPr>
            <p:cNvPr id="8" name="Group 73"/>
            <p:cNvGrpSpPr>
              <a:grpSpLocks/>
            </p:cNvGrpSpPr>
            <p:nvPr userDrawn="1"/>
          </p:nvGrpSpPr>
          <p:grpSpPr bwMode="auto">
            <a:xfrm>
              <a:off x="226" y="1167"/>
              <a:ext cx="5305" cy="0"/>
              <a:chOff x="226" y="1167"/>
              <a:chExt cx="5305" cy="0"/>
            </a:xfrm>
          </p:grpSpPr>
          <p:sp>
            <p:nvSpPr>
              <p:cNvPr id="12" name="Line 34"/>
              <p:cNvSpPr>
                <a:spLocks noChangeShapeType="1"/>
              </p:cNvSpPr>
              <p:nvPr userDrawn="1"/>
            </p:nvSpPr>
            <p:spPr bwMode="auto">
              <a:xfrm>
                <a:off x="2584" y="1167"/>
                <a:ext cx="2947" cy="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de-DE"/>
              </a:p>
            </p:txBody>
          </p:sp>
          <p:sp>
            <p:nvSpPr>
              <p:cNvPr id="13" name="Line 18"/>
              <p:cNvSpPr>
                <a:spLocks noChangeShapeType="1"/>
              </p:cNvSpPr>
              <p:nvPr userDrawn="1"/>
            </p:nvSpPr>
            <p:spPr bwMode="auto">
              <a:xfrm>
                <a:off x="226" y="1167"/>
                <a:ext cx="340" cy="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de-DE"/>
              </a:p>
            </p:txBody>
          </p:sp>
        </p:grpSp>
        <p:grpSp>
          <p:nvGrpSpPr>
            <p:cNvPr id="9" name="Group 75"/>
            <p:cNvGrpSpPr>
              <a:grpSpLocks/>
            </p:cNvGrpSpPr>
            <p:nvPr userDrawn="1"/>
          </p:nvGrpSpPr>
          <p:grpSpPr bwMode="auto">
            <a:xfrm>
              <a:off x="226" y="3944"/>
              <a:ext cx="5305" cy="0"/>
              <a:chOff x="226" y="3944"/>
              <a:chExt cx="5305" cy="0"/>
            </a:xfrm>
          </p:grpSpPr>
          <p:sp>
            <p:nvSpPr>
              <p:cNvPr id="10" name="Line 17"/>
              <p:cNvSpPr>
                <a:spLocks noChangeShapeType="1"/>
              </p:cNvSpPr>
              <p:nvPr userDrawn="1"/>
            </p:nvSpPr>
            <p:spPr bwMode="auto">
              <a:xfrm>
                <a:off x="226" y="3944"/>
                <a:ext cx="340" cy="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de-DE"/>
              </a:p>
            </p:txBody>
          </p:sp>
          <p:sp>
            <p:nvSpPr>
              <p:cNvPr id="11" name="Line 36"/>
              <p:cNvSpPr>
                <a:spLocks noChangeShapeType="1"/>
              </p:cNvSpPr>
              <p:nvPr userDrawn="1"/>
            </p:nvSpPr>
            <p:spPr bwMode="auto">
              <a:xfrm>
                <a:off x="2348" y="3944"/>
                <a:ext cx="3183" cy="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de-DE"/>
              </a:p>
            </p:txBody>
          </p:sp>
        </p:grpSp>
      </p:grpSp>
      <p:pic>
        <p:nvPicPr>
          <p:cNvPr id="18" name="Picture 5" descr="niedersachsen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0700" y="6053138"/>
            <a:ext cx="1720850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58" descr="NdsWappen_ALV">
            <a:hlinkClick r:id="" action="ppaction://macro?name=Information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14425" y="5865813"/>
            <a:ext cx="48577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898525" y="2806700"/>
            <a:ext cx="7485063" cy="1439863"/>
          </a:xfrm>
        </p:spPr>
        <p:txBody>
          <a:bodyPr/>
          <a:lstStyle>
            <a:lvl1pPr algn="l">
              <a:defRPr sz="2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898525" y="4354513"/>
            <a:ext cx="7485063" cy="1008062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Landesamt für Geoinformation und Landentwicklung Niedersachsen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AECA3-FE8A-48A7-A206-CD72DB3FD3CD}" type="datetime1">
              <a:rPr lang="de-DE"/>
              <a:pPr>
                <a:defRPr/>
              </a:pPr>
              <a:t>28.04.2020</a:t>
            </a:fld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39DE4-52D8-4979-9756-5768C6BFE7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86538" y="719138"/>
            <a:ext cx="2014537" cy="5446712"/>
          </a:xfrm>
        </p:spPr>
        <p:txBody>
          <a:bodyPr vert="eaVert"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719138"/>
            <a:ext cx="5894388" cy="5446712"/>
          </a:xfrm>
        </p:spPr>
        <p:txBody>
          <a:bodyPr vert="eaVert"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Landesamt für Geoinformation und Landentwicklung Niedersachsen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D0732-90F3-4202-B494-2D170815B284}" type="datetime1">
              <a:rPr lang="de-DE"/>
              <a:pPr>
                <a:defRPr/>
              </a:pPr>
              <a:t>28.04.2020</a:t>
            </a:fld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82AA0-12A6-494C-BB94-6B584E79B6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und Diagramm oder Organi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719138"/>
            <a:ext cx="8061325" cy="1366837"/>
          </a:xfrm>
        </p:spPr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SmartArt-Platzhalter 2"/>
          <p:cNvSpPr>
            <a:spLocks noGrp="1"/>
          </p:cNvSpPr>
          <p:nvPr>
            <p:ph type="dgm" idx="1"/>
          </p:nvPr>
        </p:nvSpPr>
        <p:spPr>
          <a:xfrm>
            <a:off x="539750" y="2133600"/>
            <a:ext cx="8061325" cy="4032250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Landesamt für Geoinformation und Landentwicklung Niedersachsen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BD7C2-B374-4D87-AD76-63A3BA7EE5FE}" type="datetime1">
              <a:rPr lang="de-DE"/>
              <a:pPr>
                <a:defRPr/>
              </a:pPr>
              <a:t>28.04.2020</a:t>
            </a:fld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4EEE5-A746-45A5-9C19-A82A1875790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719138"/>
            <a:ext cx="8061325" cy="1366837"/>
          </a:xfrm>
        </p:spPr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539750" y="2133600"/>
            <a:ext cx="8061325" cy="4032250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Landesamt für Geoinformation und Landentwicklung Niedersachsen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59897-C1E3-4B03-8B55-61A2725C8222}" type="datetime1">
              <a:rPr lang="de-DE"/>
              <a:pPr>
                <a:defRPr/>
              </a:pPr>
              <a:t>28.04.2020</a:t>
            </a:fld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B6639-1D3D-4081-B6D9-F9E58F57E8D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Landesamt für Geoinformation und Landentwicklung Niedersachsen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7E0A3-E28E-4037-BDB4-6854664CB356}" type="datetime1">
              <a:rPr lang="de-DE"/>
              <a:pPr>
                <a:defRPr/>
              </a:pPr>
              <a:t>28.04.2020</a:t>
            </a:fld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BEF69-C7C5-4D04-B221-7CFA710581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Landesamt für Geoinformation und Landentwicklung Niedersachsen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0AB78-0699-445B-AE3F-38A942EDF0EE}" type="datetime1">
              <a:rPr lang="de-DE"/>
              <a:pPr>
                <a:defRPr/>
              </a:pPr>
              <a:t>28.04.2020</a:t>
            </a:fld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C15C6-5BEA-4C44-AACC-FC64E8CE68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2133600"/>
            <a:ext cx="3954463" cy="403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2133600"/>
            <a:ext cx="3954462" cy="403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Landesamt für Geoinformation und Landentwicklung Niedersachsen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AC4A4-3BF8-4A76-8860-80F2BFFE3BCE}" type="datetime1">
              <a:rPr lang="de-DE"/>
              <a:pPr>
                <a:defRPr/>
              </a:pPr>
              <a:t>28.04.2020</a:t>
            </a:fld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CB04B-6B7E-49D5-9FA3-DD3580AEE92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Landesamt für Geoinformation und Landentwicklung Niedersachsen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9840F-45DB-4F71-A263-CB5179A2F602}" type="datetime1">
              <a:rPr lang="de-DE"/>
              <a:pPr>
                <a:defRPr/>
              </a:pPr>
              <a:t>28.04.2020</a:t>
            </a:fld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77E35-4EE8-4316-B339-4CEC4675B27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Landesamt für Geoinformation und Landentwicklung Niedersachsen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84F69-7C83-485B-A888-C7CDB8D1166D}" type="datetime1">
              <a:rPr lang="de-DE"/>
              <a:pPr>
                <a:defRPr/>
              </a:pPr>
              <a:t>28.04.2020</a:t>
            </a:fld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2C065-8F7D-4AFE-A876-1963BEB591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Landesamt für Geoinformation und Landentwicklung Niedersachsen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7B507-51B1-429E-B17A-5E4BFCDACBEA}" type="datetime1">
              <a:rPr lang="de-DE"/>
              <a:pPr>
                <a:defRPr/>
              </a:pPr>
              <a:t>28.04.2020</a:t>
            </a:fld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2D24A-82AA-4653-92C2-217CAE7703B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Landesamt für Geoinformation und Landentwicklung Niedersachsen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B925B-E6BB-427E-BB8E-4E3C350E8516}" type="datetime1">
              <a:rPr lang="de-DE"/>
              <a:pPr>
                <a:defRPr/>
              </a:pPr>
              <a:t>28.04.2020</a:t>
            </a:fld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7C50F-7F56-4C5F-975D-047CF6437A5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Landesamt für Geoinformation und Landentwicklung Niedersachsen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9AF18-476F-43D3-9984-4BA52ACC8BE2}" type="datetime1">
              <a:rPr lang="de-DE"/>
              <a:pPr>
                <a:defRPr/>
              </a:pPr>
              <a:t>28.04.2020</a:t>
            </a:fld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D77ED-D392-4754-BB1D-484C5954298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369050"/>
            <a:ext cx="806132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/>
            </a:lvl1pPr>
          </a:lstStyle>
          <a:p>
            <a:pPr>
              <a:defRPr/>
            </a:pPr>
            <a:r>
              <a:rPr lang="de-DE"/>
              <a:t>Landesamt für Geoinformation und Landentwicklung Niedersachsen</a:t>
            </a:r>
          </a:p>
        </p:txBody>
      </p:sp>
      <p:pic>
        <p:nvPicPr>
          <p:cNvPr id="1027" name="Picture 26" descr="lgln">
            <a:hlinkClick r:id="" action="ppaction://macro?name=Präsentationsart"/>
          </p:cNvPr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37488" y="215900"/>
            <a:ext cx="94297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719138"/>
            <a:ext cx="8061325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133600"/>
            <a:ext cx="806132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9750" y="6369050"/>
            <a:ext cx="180022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/>
            </a:lvl1pPr>
          </a:lstStyle>
          <a:p>
            <a:pPr>
              <a:defRPr/>
            </a:pPr>
            <a:fld id="{3FFFB1C0-57A7-4B37-85A7-FD31E551D457}" type="datetime1">
              <a:rPr lang="de-DE"/>
              <a:pPr>
                <a:defRPr/>
              </a:pPr>
              <a:t>28.04.2020</a:t>
            </a:fld>
            <a:endParaRPr lang="de-DE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0850" y="6369050"/>
            <a:ext cx="180022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/>
            </a:lvl1pPr>
          </a:lstStyle>
          <a:p>
            <a:pPr>
              <a:defRPr/>
            </a:pPr>
            <a:fld id="{DD80D628-D617-4739-8BC4-0BE35C6EBE1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grpSp>
        <p:nvGrpSpPr>
          <p:cNvPr id="1032" name="Group 55"/>
          <p:cNvGrpSpPr>
            <a:grpSpLocks/>
          </p:cNvGrpSpPr>
          <p:nvPr/>
        </p:nvGrpSpPr>
        <p:grpSpPr bwMode="auto">
          <a:xfrm>
            <a:off x="358775" y="628650"/>
            <a:ext cx="8421688" cy="5632450"/>
            <a:chOff x="226" y="396"/>
            <a:chExt cx="5305" cy="3548"/>
          </a:xfrm>
        </p:grpSpPr>
        <p:sp>
          <p:nvSpPr>
            <p:cNvPr id="8234" name="Line 42"/>
            <p:cNvSpPr>
              <a:spLocks noChangeShapeType="1"/>
            </p:cNvSpPr>
            <p:nvPr userDrawn="1"/>
          </p:nvSpPr>
          <p:spPr bwMode="auto">
            <a:xfrm>
              <a:off x="226" y="3944"/>
              <a:ext cx="5305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de-DE"/>
            </a:p>
          </p:txBody>
        </p:sp>
        <p:sp>
          <p:nvSpPr>
            <p:cNvPr id="8231" name="Line 39"/>
            <p:cNvSpPr>
              <a:spLocks noChangeShapeType="1"/>
            </p:cNvSpPr>
            <p:nvPr userDrawn="1"/>
          </p:nvSpPr>
          <p:spPr bwMode="auto">
            <a:xfrm>
              <a:off x="226" y="396"/>
              <a:ext cx="5305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de-DE"/>
            </a:p>
          </p:txBody>
        </p:sp>
      </p:grpSp>
      <p:grpSp>
        <p:nvGrpSpPr>
          <p:cNvPr id="1033" name="Group 56"/>
          <p:cNvGrpSpPr>
            <a:grpSpLocks/>
          </p:cNvGrpSpPr>
          <p:nvPr/>
        </p:nvGrpSpPr>
        <p:grpSpPr bwMode="auto">
          <a:xfrm>
            <a:off x="358775" y="611188"/>
            <a:ext cx="8421688" cy="5632450"/>
            <a:chOff x="226" y="385"/>
            <a:chExt cx="5305" cy="3548"/>
          </a:xfrm>
        </p:grpSpPr>
        <p:sp>
          <p:nvSpPr>
            <p:cNvPr id="8232" name="Line 40"/>
            <p:cNvSpPr>
              <a:spLocks noChangeShapeType="1"/>
            </p:cNvSpPr>
            <p:nvPr userDrawn="1"/>
          </p:nvSpPr>
          <p:spPr bwMode="auto">
            <a:xfrm>
              <a:off x="226" y="3933"/>
              <a:ext cx="5305" cy="0"/>
            </a:xfrm>
            <a:prstGeom prst="line">
              <a:avLst/>
            </a:prstGeom>
            <a:noFill/>
            <a:ln w="12700">
              <a:solidFill>
                <a:srgbClr val="C4153A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de-DE"/>
            </a:p>
          </p:txBody>
        </p:sp>
        <p:sp>
          <p:nvSpPr>
            <p:cNvPr id="8235" name="Line 43"/>
            <p:cNvSpPr>
              <a:spLocks noChangeShapeType="1"/>
            </p:cNvSpPr>
            <p:nvPr userDrawn="1"/>
          </p:nvSpPr>
          <p:spPr bwMode="auto">
            <a:xfrm>
              <a:off x="226" y="385"/>
              <a:ext cx="5305" cy="0"/>
            </a:xfrm>
            <a:prstGeom prst="line">
              <a:avLst/>
            </a:prstGeom>
            <a:noFill/>
            <a:ln w="12700">
              <a:solidFill>
                <a:srgbClr val="C4153A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de-DE"/>
            </a:p>
          </p:txBody>
        </p:sp>
      </p:grpSp>
      <p:pic>
        <p:nvPicPr>
          <p:cNvPr id="1034" name="Picture 25" descr="niedersachsen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6913" y="304800"/>
            <a:ext cx="841375" cy="10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52" descr="NdsWappen_ALV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58775" y="215900"/>
            <a:ext cx="2444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  <p:sldLayoutId id="2147483653" r:id="rId12"/>
    <p:sldLayoutId id="2147483652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2267744" y="21328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08720"/>
            <a:ext cx="2952328" cy="1424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611560" y="2492896"/>
            <a:ext cx="475252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dirty="0" smtClean="0"/>
              <a:t>Kampfmittelbeseitigungsdienst</a:t>
            </a:r>
            <a:endParaRPr lang="de-DE" b="1" dirty="0"/>
          </a:p>
          <a:p>
            <a:pPr>
              <a:spcBef>
                <a:spcPct val="50000"/>
              </a:spcBef>
            </a:pPr>
            <a:r>
              <a:rPr lang="de-DE" b="1" dirty="0"/>
              <a:t>Niedersachsen</a:t>
            </a:r>
          </a:p>
          <a:p>
            <a:pPr>
              <a:spcBef>
                <a:spcPct val="50000"/>
              </a:spcBef>
            </a:pPr>
            <a:r>
              <a:rPr lang="de-DE" b="1" dirty="0"/>
              <a:t>Jahresstatistik </a:t>
            </a:r>
            <a:r>
              <a:rPr lang="de-DE" b="1" dirty="0" smtClean="0"/>
              <a:t>2019</a:t>
            </a:r>
            <a:endParaRPr lang="de-DE" dirty="0"/>
          </a:p>
          <a:p>
            <a:pPr>
              <a:spcBef>
                <a:spcPct val="50000"/>
              </a:spcBef>
            </a:pPr>
            <a:endParaRPr lang="de-DE" sz="2000" dirty="0"/>
          </a:p>
          <a:p>
            <a:pPr>
              <a:spcBef>
                <a:spcPct val="50000"/>
              </a:spcBef>
            </a:pPr>
            <a:endParaRPr lang="de-DE" sz="1600" dirty="0"/>
          </a:p>
          <a:p>
            <a:endParaRPr lang="de-DE" dirty="0"/>
          </a:p>
        </p:txBody>
      </p:sp>
      <p:pic>
        <p:nvPicPr>
          <p:cNvPr id="6" name="Grafik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924944"/>
            <a:ext cx="176847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871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ußzeilenplatzhalter 1"/>
          <p:cNvSpPr>
            <a:spLocks noGrp="1"/>
          </p:cNvSpPr>
          <p:nvPr>
            <p:ph type="ftr" sz="quarter" idx="10"/>
          </p:nvPr>
        </p:nvSpPr>
        <p:spPr>
          <a:xfrm>
            <a:off x="611188" y="6381750"/>
            <a:ext cx="8061325" cy="287338"/>
          </a:xfrm>
          <a:noFill/>
        </p:spPr>
        <p:txBody>
          <a:bodyPr/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000" smtClean="0"/>
              <a:t>Kampfmittelbeseitigungsdienst Niedersachsen                                                                                                                         Stand :31.12.2019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028206"/>
              </p:ext>
            </p:extLst>
          </p:nvPr>
        </p:nvGraphicFramePr>
        <p:xfrm>
          <a:off x="9525" y="620713"/>
          <a:ext cx="9118601" cy="5487987"/>
        </p:xfrm>
        <a:graphic>
          <a:graphicData uri="http://schemas.openxmlformats.org/drawingml/2006/table">
            <a:tbl>
              <a:tblPr/>
              <a:tblGrid>
                <a:gridCol w="2252431"/>
                <a:gridCol w="974151"/>
                <a:gridCol w="841717"/>
                <a:gridCol w="841717"/>
                <a:gridCol w="841717"/>
                <a:gridCol w="841717"/>
                <a:gridCol w="841717"/>
                <a:gridCol w="841717"/>
                <a:gridCol w="841717"/>
              </a:tblGrid>
              <a:tr h="3354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47" marB="4574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2012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2019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Luftbildauswertungen für Bauanträge</a:t>
                      </a:r>
                    </a:p>
                  </a:txBody>
                  <a:tcPr marL="91439" marR="91439" marT="45747" marB="4574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2554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2619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2542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3092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3144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2769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2641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3660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33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Beteiligungsverfahren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„Träger  öffentlicher Belange“</a:t>
                      </a:r>
                    </a:p>
                  </a:txBody>
                  <a:tcPr marL="91439" marR="91439" marT="45747" marB="4574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304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540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609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718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722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864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983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1135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2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Angemeldete Räumstellen</a:t>
                      </a:r>
                    </a:p>
                  </a:txBody>
                  <a:tcPr marL="91439" marR="91439" marT="45747" marB="4574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973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888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927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864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999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1079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1395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3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Einsätze Fundmunition</a:t>
                      </a:r>
                    </a:p>
                  </a:txBody>
                  <a:tcPr marL="91439" marR="91439" marT="45747" marB="4574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1106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1061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1069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953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945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725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962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927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7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Kampfmittelfunde gesamt  in Tonnen</a:t>
                      </a:r>
                    </a:p>
                  </a:txBody>
                  <a:tcPr marL="91439" marR="91439" marT="45747" marB="4574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51,5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73,1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66,1 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44,97 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93,35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129,12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145,14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133,22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56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Spreng- und Brandbomben, sowie  Seekampfmittel  &gt; 50kg</a:t>
                      </a:r>
                    </a:p>
                  </a:txBody>
                  <a:tcPr marL="91439" marR="91439" marT="45747" marB="4574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 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3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Kampfmittel aus der Nordsee in Tonnen</a:t>
                      </a:r>
                    </a:p>
                  </a:txBody>
                  <a:tcPr marL="91439" marR="91439" marT="45747" marB="4574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8,1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2,84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9,27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2,006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1,644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0,763</a:t>
                      </a:r>
                      <a:endParaRPr kumimoji="0" 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66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Sprengungen von nicht transportfähigen Kampfmitteln vor Ort</a:t>
                      </a:r>
                    </a:p>
                  </a:txBody>
                  <a:tcPr marL="91439" marR="91439" marT="45747" marB="4574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174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130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266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271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138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219</a:t>
                      </a:r>
                    </a:p>
                  </a:txBody>
                  <a:tcPr marL="91439" marR="91439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66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V_PräsentationLGLN">
  <a:themeElements>
    <a:clrScheme name="ALV_PräsentationLGL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FF99"/>
      </a:accent1>
      <a:accent2>
        <a:srgbClr val="FF9999"/>
      </a:accent2>
      <a:accent3>
        <a:srgbClr val="FFFFFF"/>
      </a:accent3>
      <a:accent4>
        <a:srgbClr val="000000"/>
      </a:accent4>
      <a:accent5>
        <a:srgbClr val="FFFFCA"/>
      </a:accent5>
      <a:accent6>
        <a:srgbClr val="E78A8A"/>
      </a:accent6>
      <a:hlink>
        <a:srgbClr val="99CCFF"/>
      </a:hlink>
      <a:folHlink>
        <a:srgbClr val="FF9900"/>
      </a:folHlink>
    </a:clrScheme>
    <a:fontScheme name="ALV_PräsentationLGL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LV_PräsentationLGL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99"/>
        </a:accent1>
        <a:accent2>
          <a:srgbClr val="FF9999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E78A8A"/>
        </a:accent6>
        <a:hlink>
          <a:srgbClr val="99CCFF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V_PräsentationLGLN 2">
        <a:dk1>
          <a:srgbClr val="969696"/>
        </a:dk1>
        <a:lt1>
          <a:srgbClr val="FFFFFF"/>
        </a:lt1>
        <a:dk2>
          <a:srgbClr val="0E3393"/>
        </a:dk2>
        <a:lt2>
          <a:srgbClr val="FFFFFF"/>
        </a:lt2>
        <a:accent1>
          <a:srgbClr val="FFFF99"/>
        </a:accent1>
        <a:accent2>
          <a:srgbClr val="FF9999"/>
        </a:accent2>
        <a:accent3>
          <a:srgbClr val="AAADC8"/>
        </a:accent3>
        <a:accent4>
          <a:srgbClr val="DADADA"/>
        </a:accent4>
        <a:accent5>
          <a:srgbClr val="FFFFCA"/>
        </a:accent5>
        <a:accent6>
          <a:srgbClr val="E78A8A"/>
        </a:accent6>
        <a:hlink>
          <a:srgbClr val="99CC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V_PräsentationLGLN 3">
        <a:dk1>
          <a:srgbClr val="000000"/>
        </a:dk1>
        <a:lt1>
          <a:srgbClr val="FF0066"/>
        </a:lt1>
        <a:dk2>
          <a:srgbClr val="000000"/>
        </a:dk2>
        <a:lt2>
          <a:srgbClr val="969696"/>
        </a:lt2>
        <a:accent1>
          <a:srgbClr val="FFFF99"/>
        </a:accent1>
        <a:accent2>
          <a:srgbClr val="FF9999"/>
        </a:accent2>
        <a:accent3>
          <a:srgbClr val="FFAAB8"/>
        </a:accent3>
        <a:accent4>
          <a:srgbClr val="000000"/>
        </a:accent4>
        <a:accent5>
          <a:srgbClr val="FFFFCA"/>
        </a:accent5>
        <a:accent6>
          <a:srgbClr val="E78A8A"/>
        </a:accent6>
        <a:hlink>
          <a:srgbClr val="99CCFF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V_PräsentationLGLN 4">
        <a:dk1>
          <a:srgbClr val="969696"/>
        </a:dk1>
        <a:lt1>
          <a:srgbClr val="FFFFFF"/>
        </a:lt1>
        <a:dk2>
          <a:srgbClr val="FF0066"/>
        </a:dk2>
        <a:lt2>
          <a:srgbClr val="FFFFFF"/>
        </a:lt2>
        <a:accent1>
          <a:srgbClr val="FFFF99"/>
        </a:accent1>
        <a:accent2>
          <a:srgbClr val="FF9999"/>
        </a:accent2>
        <a:accent3>
          <a:srgbClr val="FFAAB8"/>
        </a:accent3>
        <a:accent4>
          <a:srgbClr val="DADADA"/>
        </a:accent4>
        <a:accent5>
          <a:srgbClr val="FFFFCA"/>
        </a:accent5>
        <a:accent6>
          <a:srgbClr val="E78A8A"/>
        </a:accent6>
        <a:hlink>
          <a:srgbClr val="99CC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V_PräsentationLGLN 5">
        <a:dk1>
          <a:srgbClr val="000000"/>
        </a:dk1>
        <a:lt1>
          <a:srgbClr val="008C77"/>
        </a:lt1>
        <a:dk2>
          <a:srgbClr val="000000"/>
        </a:dk2>
        <a:lt2>
          <a:srgbClr val="969696"/>
        </a:lt2>
        <a:accent1>
          <a:srgbClr val="FFFF99"/>
        </a:accent1>
        <a:accent2>
          <a:srgbClr val="FF9999"/>
        </a:accent2>
        <a:accent3>
          <a:srgbClr val="AAC5BD"/>
        </a:accent3>
        <a:accent4>
          <a:srgbClr val="000000"/>
        </a:accent4>
        <a:accent5>
          <a:srgbClr val="FFFFCA"/>
        </a:accent5>
        <a:accent6>
          <a:srgbClr val="E78A8A"/>
        </a:accent6>
        <a:hlink>
          <a:srgbClr val="99CCFF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V_PräsentationLGLN 6">
        <a:dk1>
          <a:srgbClr val="969696"/>
        </a:dk1>
        <a:lt1>
          <a:srgbClr val="FFFFFF"/>
        </a:lt1>
        <a:dk2>
          <a:srgbClr val="008C77"/>
        </a:dk2>
        <a:lt2>
          <a:srgbClr val="FFFFFF"/>
        </a:lt2>
        <a:accent1>
          <a:srgbClr val="FFFF99"/>
        </a:accent1>
        <a:accent2>
          <a:srgbClr val="FF9999"/>
        </a:accent2>
        <a:accent3>
          <a:srgbClr val="AAC5BD"/>
        </a:accent3>
        <a:accent4>
          <a:srgbClr val="DADADA"/>
        </a:accent4>
        <a:accent5>
          <a:srgbClr val="FFFFCA"/>
        </a:accent5>
        <a:accent6>
          <a:srgbClr val="E78A8A"/>
        </a:accent6>
        <a:hlink>
          <a:srgbClr val="99CC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V_PräsentationLGL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878787"/>
        </a:accent6>
        <a:hlink>
          <a:srgbClr val="B2B2B2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V_PräsentationLGLN 8">
        <a:dk1>
          <a:srgbClr val="000000"/>
        </a:dk1>
        <a:lt1>
          <a:srgbClr val="FFFFCC"/>
        </a:lt1>
        <a:dk2>
          <a:srgbClr val="000000"/>
        </a:dk2>
        <a:lt2>
          <a:srgbClr val="969696"/>
        </a:lt2>
        <a:accent1>
          <a:srgbClr val="99FF33"/>
        </a:accent1>
        <a:accent2>
          <a:srgbClr val="FF3300"/>
        </a:accent2>
        <a:accent3>
          <a:srgbClr val="FFFFE2"/>
        </a:accent3>
        <a:accent4>
          <a:srgbClr val="000000"/>
        </a:accent4>
        <a:accent5>
          <a:srgbClr val="CAFFAD"/>
        </a:accent5>
        <a:accent6>
          <a:srgbClr val="E72D00"/>
        </a:accent6>
        <a:hlink>
          <a:srgbClr val="66CCFF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V_PräsentationLGLN 9">
        <a:dk1>
          <a:srgbClr val="969696"/>
        </a:dk1>
        <a:lt1>
          <a:srgbClr val="FFFFFF"/>
        </a:lt1>
        <a:dk2>
          <a:srgbClr val="000000"/>
        </a:dk2>
        <a:lt2>
          <a:srgbClr val="FFFFFF"/>
        </a:lt2>
        <a:accent1>
          <a:srgbClr val="00FF00"/>
        </a:accent1>
        <a:accent2>
          <a:srgbClr val="FF0000"/>
        </a:accent2>
        <a:accent3>
          <a:srgbClr val="AAAAAA"/>
        </a:accent3>
        <a:accent4>
          <a:srgbClr val="DADADA"/>
        </a:accent4>
        <a:accent5>
          <a:srgbClr val="AAFFAA"/>
        </a:accent5>
        <a:accent6>
          <a:srgbClr val="E70000"/>
        </a:accent6>
        <a:hlink>
          <a:srgbClr val="33CC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ALV_PräsentationLGLN</Template>
  <TotalTime>0</TotalTime>
  <Words>119</Words>
  <Application>Microsoft Office PowerPoint</Application>
  <PresentationFormat>Bildschirmpräsentation (4:3)</PresentationFormat>
  <Paragraphs>87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Arial</vt:lpstr>
      <vt:lpstr>ALV_PräsentationLGLN</vt:lpstr>
      <vt:lpstr>PowerPoint-Präsentation</vt:lpstr>
      <vt:lpstr>PowerPoint-Präsentation</vt:lpstr>
    </vt:vector>
  </TitlesOfParts>
  <Manager>Fachgebiet 423</Manager>
  <Company>VKV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subject>Automatisierte LGLN Vorlagen</dc:subject>
  <dc:creator>rose.dirk</dc:creator>
  <dc:description>Automatisierte LGLN Vorlagen_x000d_
Landesamt fuer Geoinformation_x000d_
und Landentwicklung Niedersachsen_x000d_
Landesvermessung und Geobasisinformation_x000d_
Fachgebiet 423_x000d_
Oliver Schmiedt - 0511 64609-442_x000d_
oliver.schmiedt@lgln.niedersachsen.de</dc:description>
  <cp:lastModifiedBy>Senner, Lena (MI)</cp:lastModifiedBy>
  <cp:revision>280</cp:revision>
  <cp:lastPrinted>2020-01-17T08:28:12Z</cp:lastPrinted>
  <dcterms:created xsi:type="dcterms:W3CDTF">2011-08-29T07:04:03Z</dcterms:created>
  <dcterms:modified xsi:type="dcterms:W3CDTF">2020-04-28T09:46:10Z</dcterms:modified>
</cp:coreProperties>
</file>